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x="18288000" cy="10287000"/>
  <p:notesSz cx="6858000" cy="9144000"/>
  <p:embeddedFontLst>
    <p:embeddedFont>
      <p:font typeface="Pretendard ExtraBold"/>
      <p:bold r:id="rId50"/>
    </p:embeddedFont>
    <p:embeddedFont>
      <p:font typeface="Pretendard Regular"/>
      <p:regular r:id="rId51"/>
    </p:embeddedFont>
    <p:embeddedFont>
      <p:font typeface="Pretendard Bold"/>
      <p:bold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fonts/font1.fntdata" Type="http://schemas.openxmlformats.org/officeDocument/2006/relationships/font"/><Relationship Id="rId51" Target="fonts/font2.fntdata" Type="http://schemas.openxmlformats.org/officeDocument/2006/relationships/font"/><Relationship Id="rId52" Target="fonts/font3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968500"/>
            <a:ext cx="11087100" cy="233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7, 8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100" y="1384300"/>
            <a:ext cx="6388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1707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8415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(k-- &gt; 0) { //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e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ArrayList&lt;Integer&gt;[] graph = new ArrayList[v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i = 1; i &lt;= v; i++) { //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v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까지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graph[i] = new ArrayList&lt;&gt;();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객체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할당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i = 0; i &lt; e;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219200"/>
            <a:ext cx="7480300" cy="791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좌표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int u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시작점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int dest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끝점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graph[u].add(dest);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양방향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graph[dest].add(u);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양방향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int[] colors = new int[v + 1];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색상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boolean result = true;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플래그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i = 1; i &lt;= v;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(colors[i] == 0 &amp;&amp; result)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유효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Queue&lt;Integer&gt; q = new LinkedList&lt;&gt;(); // BFS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q.add(i);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colors[i] = 1;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색상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지정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      while (!q.isEmpty() &amp;&amp; result) { // BFS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int now = q.poll();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for (int next : graph[now])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    if (colors[next] == 0)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        colors[next] = colors[now] * -1;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색상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지정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        q.add(next);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삽입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그래프의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표현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1707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3390900"/>
            <a:ext cx="74803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    } else if (colors[next] == colors[now])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색이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        result = false;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실패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        break;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내부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System.out.println(result ? "YES" : "NO");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삼항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연산자로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그래프의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표현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1707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8369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fs.readFileSync('/dev/stdin').toString().split('\n');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line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카운트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k = parseInt(input[line++]);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t = 0; t &lt; k; t++) { //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테스트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케이스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(line &gt;= input.length) break;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[v, e] = input[line++].split(' ').map(Number); // v, e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graph = Array.from({ length: v + 1 }, () =&gt; []);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(let i = 0; i &lt; e; i++) { // e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const [u, dest] = input[line++].split(' ').map(Number);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graph[u].push(dest);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양방향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graph[dest].push(u);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양방향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visited = new Int8Array(v + 1);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isBipartite = true;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판별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287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(let i = 1; i &lt;= v;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(!isBipartite) break;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불일치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(visited[i] === 0)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않았다면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const queue = [i];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visited[i] = 1; //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색상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let head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앞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while (head &lt; queue.length) { // BFS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const now = queue[head++];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for (const next of graph[now])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(visited[next] === 0)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미방문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visited[next] = visited[now] === 1 ? 2 : 1;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색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queue.push(next);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 else if (visited[next] === visited[now])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색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발견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isBipartite = false;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플래그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변경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break;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내부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if (!isBipartite) break;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외부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console.log(isBipartite ? "YES" : "NO");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결과값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429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그래프의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표현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140200" y="2120900"/>
            <a:ext cx="10007600" cy="726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유니온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파인드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 union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연산과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find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연산으로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구성되어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있는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1717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209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input_data = sys.stdin.readline().split()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분리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not input_data: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없으면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exit()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프로그램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 = map(int, input_data) #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m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parent = list(range(n + 1)) #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번호로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range(m):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횟수만큼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op, a, b = map(int, sys.stdin.readline().split())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종류와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root_a = a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parent[root_a] != root_a: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자신이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root_a = parent[root_a]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 = a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parent[curr] != root_a: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도달할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nxt = parent[curr]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유니온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파인드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1100" y="1358900"/>
            <a:ext cx="72517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parent[curr] = root_a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curr = nxt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root_b = b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parent[root_b] != root_b: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자신이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root_b = parent[root_b]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 = b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parent[curr] != root_b: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도달할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nxt = parent[curr]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parent[curr] = root_b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curr = nxt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if op == 0: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합집합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(Union)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연산인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root_a != root_b: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원소의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parent[root_a] = root_b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한쪽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쪽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설정하여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else: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동일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집합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확인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(Find)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연산인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root_a == root_b: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print("YES") # YES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else: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print("NO") # NO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1717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8415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int[] parent;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PrintWriter pw = new PrintWriter(System.out);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객체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parent = new int[n + 1];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&lt;= n; i++) { //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parent[i] = i;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자신을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m; i++) { // m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397000"/>
            <a:ext cx="74676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op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a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a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b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b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if (op == 0) { // Union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union(a, b);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집합을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합치는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메서드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호출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 else { // Find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(find(a) == find(b))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원소의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pw.println("YES"); // YES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 else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pw.println("NO"); // NO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pw.flush();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기록된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pw.close();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스트림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닫기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public static int find(int a)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입력받음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(a == parent[a]) return a;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자신이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부모면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루트이므로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return parent[a] = find(parent[a]);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재귀적으로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찾고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압축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유니온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파인드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1717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4254500"/>
            <a:ext cx="7480300" cy="274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public static void union(int a, int b)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a,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입력받음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rootA = find(a); //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찾기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int rootB = find(b); //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찾기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(rootA != rootB)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경우에만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parent[rootA] = rootB; //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아래에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유니온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파인드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1717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81400" y="9550400"/>
            <a:ext cx="9779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11400"/>
            <a:ext cx="8369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표준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전체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offset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오프셋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function nextInt()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num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(offset &lt; input.length &amp;&amp; (input[offset] &lt; 48 || input[offset] &gt; 57)) offset++;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스킵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(offset &gt;= input.length) return null;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도달하면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null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<![CDATA[    while (offset < input.length && input[offset] >= 48 && input[offset] <= 57) { // ]]>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동안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num = num * 10 + (input[offset] - 48);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자릿수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offset++;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num;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nextInt(); // n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m = nextInt(); // m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8923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parent = new Int32Array(n + 1);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메모리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효율을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Int32Array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&lt;= n; i++) parent[i] = i;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부모를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자신으로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function find(a)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(parent[a] === a) return a;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발견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return parent[a] = find(parent[a]);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압축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수행하며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재귀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호출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function union(a, b)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rootA = find(a); // a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rootB = find(b); // b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(rootA !== rootB) parent[rootA] = rootB;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다르면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result = '';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담을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 m; i++) { // m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op = nextInt();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a = nextInt();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a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b = nextInt();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429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유니온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파인드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1717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54300"/>
            <a:ext cx="8369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(op === 0) { // Union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명령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union(a, b);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합치기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 else { // Find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명령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(find(a) === find(b))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result += 'YES\n'; // YES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 else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result += 'NO\n'; // NO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(result.length &gt; 10000) {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process.stdout.write(result);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result = '';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process.stdout.write(result);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429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유니온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파인드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276600" y="1028700"/>
            <a:ext cx="11747500" cy="71628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683000" y="7277100"/>
            <a:ext cx="381000" cy="101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480000">
            <a:off x="3848100" y="7340600"/>
            <a:ext cx="5346700" cy="101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">
            <a:off x="3924300" y="7721600"/>
            <a:ext cx="5257800" cy="101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283700" y="7594600"/>
            <a:ext cx="83820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키를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비교한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횟수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M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칸을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사이에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두고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M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키를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비교한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학생의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번호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A, B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A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B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보다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앞에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서야함을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의미함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.)</a:t>
            </a:r>
          </a:p>
          <a:p>
            <a:pPr algn="l" lvl="0">
              <a:lnSpc>
                <a:spcPct val="125329"/>
              </a:lnSpc>
            </a:pP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학생들을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앞에서부터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세운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결과를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tru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2065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349500"/>
            <a:ext cx="47498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41400" y="2514600"/>
            <a:ext cx="182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4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그래프의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표현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18352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 1707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2349500"/>
            <a:ext cx="4749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349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3452F0"/>
                </a:solidFill>
                <a:latin typeface="Pretendard Regular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4900" y="3060700"/>
            <a:ext cx="3200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3452F0"/>
                </a:solidFill>
                <a:ea typeface="Pretendard Bold"/>
              </a:rPr>
              <a:t>위상</a:t>
            </a:r>
            <a:r>
              <a:rPr lang="en-US" sz="2800" b="false" i="false" u="none" strike="noStrike">
                <a:solidFill>
                  <a:srgbClr val="3452F0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3452F0"/>
                </a:solidFill>
                <a:ea typeface="Pretendard Bold"/>
              </a:rPr>
              <a:t>정렬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49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2252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>, 1516</a:t>
            </a:r>
            <a:r>
              <a:rPr lang="ko-KR" sz="2300" b="false" i="false" u="none" strike="noStrike">
                <a:solidFill>
                  <a:srgbClr val="3452F0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2349500"/>
            <a:ext cx="47498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7945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45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유니온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파인드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45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1717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4699000"/>
            <a:ext cx="47498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414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400" y="5435600"/>
            <a:ext cx="24257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다익스트라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400" y="5994400"/>
            <a:ext cx="47879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1753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1854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4699000"/>
            <a:ext cx="47498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5349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49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확장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유클리드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호제법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34900" y="5994400"/>
            <a:ext cx="3657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21568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4699000"/>
            <a:ext cx="47498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7945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45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유클리드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호제법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94500" y="59817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1934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/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7048500"/>
            <a:ext cx="4749800" cy="127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12522200" y="7048500"/>
            <a:ext cx="4749800" cy="12700"/>
          </a:xfrm>
          <a:prstGeom prst="rect">
            <a:avLst/>
          </a:prstGeom>
        </p:spPr>
      </p:pic>
      <p:sp>
        <p:nvSpPr>
          <p:cNvPr name="TextBox 31" id="31"/>
          <p:cNvSpPr txBox="true"/>
          <p:nvPr/>
        </p:nvSpPr>
        <p:spPr>
          <a:xfrm rot="0">
            <a:off x="12534900" y="72263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534900" y="77597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쓰는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곳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534900" y="8318500"/>
            <a:ext cx="4597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소개할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포함되는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나열해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4" id="34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0800000">
            <a:off x="6769100" y="7048500"/>
            <a:ext cx="4749800" cy="127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6" id="36"/>
          <p:cNvSpPr txBox="true"/>
          <p:nvPr/>
        </p:nvSpPr>
        <p:spPr>
          <a:xfrm rot="0">
            <a:off x="1028700" y="9601200"/>
            <a:ext cx="2921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20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16243300" cy="7264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4940300" y="3683000"/>
            <a:ext cx="4572000" cy="381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3480000">
            <a:off x="8318500" y="5219700"/>
            <a:ext cx="3708400" cy="1016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위상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정렬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사이클이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없는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방향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그래프에서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노드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순서를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찾는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16243300" cy="726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위상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정렬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사이클이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없는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방향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그래프에서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노드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순서를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찾는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22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16243300" cy="726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위상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정렬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사이클이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없는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방향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그래프에서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노드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순서를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찾는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2252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63800"/>
            <a:ext cx="72517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 = map(int, input().split()) # N: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), M: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1.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자료구조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번호가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시작하므로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N+1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graph = [[] for _ in range(n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indegree = [0] * (n + 1)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range(m):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s, e = map(int, input().split()) # s: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먼저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서는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e: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뒤에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서는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graph[s].append(e)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indegree[e]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q = deque()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위상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정렬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수행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위상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1100" y="1346200"/>
            <a:ext cx="72517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for i in range(1, n + 1):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차수가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indegree[i] == 0: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q.append(i)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result = []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while q: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큐에서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차수가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학생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꺼냄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(popleft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O(1)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시간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now = q.popleft()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꺼낸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정렬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결과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(result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리스트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result.append(now)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# 'now'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노드와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연결된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뒤에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서야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하는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) 'next_node'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들을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for next_node in graph[now]: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# 'next_node'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차수를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1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indegree[next_node] -= 1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#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만약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'next_node'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차수가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되었다면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if indegree[next_node] == 0: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# 'next_node'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q.append(next_node)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result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요소들을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print(*result)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2252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8415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P2252_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줄세우기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_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빠른입력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StringBuilder sb = new StringBuilder();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처리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 // N(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 // M(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ArrayList&lt;ArrayList&lt;Integer&gt;&gt; A = new ArrayList&lt;&gt;();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A.add(new ArrayList&lt;&gt;());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indegree = new int[N + 1];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M;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S = Integer.parseInt(st.nextToken()); // S :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먼저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서는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414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E = Integer.parseInt(st.nextToken()); // E :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뒤에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서는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A.get(S).add(E);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indegree[E]++;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Queue&lt;Integer&gt; queue = new LinkedList&lt;&gt;();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위상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정렬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for (int i = 1; i &lt;= N; i++)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차수가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if (indegree[i] == 0) {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queue.offer(i);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while (!queue.isEmpty())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이용한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정렬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실행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int now = queue.poll(); 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sb.append(now).append(" "); 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for (int next : A.get(now)) {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indegree[next]--;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if (indegree[next] == 0) { 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    queue.offer(next);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System.out.println(sb.toString().trim());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br.close();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위상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정렬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2252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8369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m] = input[0].split(' ').map(Number); // N(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학생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M(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횟수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graph = Array.from({ length: n + 1 }, () =&gt; []);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indegree = new Array(n + 1).fill(0);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m;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계산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[s, e]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graph[s].push(e);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indegree[e]++;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const q = [];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위상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정렬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수행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생성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for (let i = 1; i &lt;= n; i++) {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초기에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차수가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if (indegree[i] === 0) {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q.push(i);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5367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const result = [];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이용한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정렬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실행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빌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while (q.length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const now = q.shift(); 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꺼낸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노드를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정렬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결과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(result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배열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)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result.push(now);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// 'now'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노드와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연결된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'next_node'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들을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for (const nextNode of graph[now]) {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// 'nextNode'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차수를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1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indegree[nextNode]--;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//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만약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'nextNode'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의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차수가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이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되었다면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if (indegree[nextNode] === 0) {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// 'nextNode'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    q.push(nextNode);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// result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요소들을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console.log(result.join(' '));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위상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정렬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05200" y="2120900"/>
            <a:ext cx="11277600" cy="726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위상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정렬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사이클이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없는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방향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그래프에서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노드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순서를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찾는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1516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298700"/>
            <a:ext cx="72517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deque import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int(sys.stdin.readline())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time = [0] * (n + 1)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indegree = [0] * (n + 1)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graph = [[] for _ in range(n + 1) 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관계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result = [0] * (n + 1)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완성되기까지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걸리는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 + 1): #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data = list(map(int, sys.stdin.readline().split()))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데이터를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time[i] = data[0]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result[i] = data[0]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결과값에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pre in data[1:-1]: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(-1)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전까지는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graph[pre].append(i)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indegree[i] += 1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증가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위상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정렬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1100" y="22098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queue = deque()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deque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 + 1):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indegree[i] == 0: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queue.append(i)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queue: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now = queue.popleft()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next_node in graph[now]: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건물을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지어야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지을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건물들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indegree[next_node] -= 1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1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result[next_node] = max(result[next_node], result[now] + time[next_node])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최대값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indegree[next_node] == 0: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차수가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되면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queue.append(next_node)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 + 1): #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건물까지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print(result[i])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완성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1516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1844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ArrayList&lt;Integer&gt;[] adj = new ArrayList[n + 1];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indegree = new int[n + 1];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buildTime = new int[n + 1];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result = new int[n + 1];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완성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adj[i] = new ArrayList&lt;&gt;();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buildTime[i]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7272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while (st.hasMoreTokens())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토큰이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int pre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(pre == -1) break; // 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멈추고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adj[pre].add(i);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indegree[i]++;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Queue&lt;Integer&gt; queue = new LinkedList&lt;&gt;();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 //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(indegree[i] == 0)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발견하면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queue.offer(i);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result[i] = buildTime[i];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완성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(!queue.isEmpty())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now = queue.poll();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next : adj[now])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연결된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건물들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indegree[next]--;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감소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위상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정렬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1516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3048000"/>
            <a:ext cx="74803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result[next] = Math.max(result[next], result[now] + buildTime[next]);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(indegree[next] == 0)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차수가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되면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queue.offer(next);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sb.append(result[i]).append("\n");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System.out.print(sb.toString());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위상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정렬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048000" y="2120900"/>
            <a:ext cx="12204700" cy="726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그래프의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표현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- 18352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1516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89200"/>
            <a:ext cx="8369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parseInt(input[0]);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adj = Array.from({ length: n + 1 }, () =&gt; []);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indegree = new Int32Array(n + 1);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time = new Int32Array(n + 1);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result = new Int32Array(n + 1);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완성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 //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번만큼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반복하며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데이터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line = input[i].split(' ').map(Number);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time[i] = line[0];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값은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(let j = 1; j &lt; line.length; j++)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(line[j] === -1) break; // 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만나면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adj[line[j]].push(i);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indegree[i]++;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193800"/>
            <a:ext cx="7480300" cy="791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queue = [];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(indegree[i] === 0)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차수가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queue.push(i);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result[i] = time[i];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head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성능을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포인터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(head &lt; queue.length)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처리할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남은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now = queue[head++];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포인터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(const nextNode of adj[now])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인접한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건물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indegree[nextNode]--;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진입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차수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감소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result[nextNode] = Math.max(result[nextNode], result[now] + time[nextNode]);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(indegree[nextNode] === 0)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차수가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되면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queue.push(nextNode);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onsole.log(result.slice(1).join('\n'));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줄바꿈으로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연결하여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위상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정렬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31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52600" y="2120900"/>
            <a:ext cx="14782800" cy="726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다익스트라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그래프에서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최단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거리를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구하는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1753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984500"/>
            <a:ext cx="72517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heapq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V, E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K = int(input())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adj = [[] for _ in range(V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range(E):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u, v, w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adj[u].append((v, w))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 = [float('inf')] * (V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dist[K] = 0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pq = [(0, K)]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1100" y="2908300"/>
            <a:ext cx="72517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pq: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d, now = heapq.heappop(pq)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dist[now] &lt; d: continue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처리된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무시함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nxt, w in adj[now]: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cost = d + w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거쳐가는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계산함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cost &lt; dist[nxt]: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짧은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발견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dist[nxt] = cost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heapq.heappush(pq, (cost, nxt))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V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print("INF" if dist[i] == float('inf') else dist[i])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결과값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형식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맞춰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1753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8415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class Node implements Comparable&lt;Node&gt;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int v, w;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Node(int v, int w) { this.v = v; this.w = w;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@Override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int compareTo(Node o) { return this.w - o.w; }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가중치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오름차순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E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ArrayList&lt;Node&gt;[] adj = new ArrayList[V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V; i++) adj[i] = new ArrayList&lt;&gt;();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414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E;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adj[Integer.parseInt(st.nextToken())].add(new Node(Integer.parseInt(st.nextToken()), Integer.parseInt(st.nextToken())));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dist = new int[V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Arrays.fill(dist, Integer.MAX_VALUE);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dist[K]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PriorityQueue&lt;Node&gt; pq = new PriorityQueue&lt;&gt;();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pq.add(new Node(K, 0));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while (!pq.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is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Empty())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Node now = pq.poll();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if (dist[now.v] &lt; now.w) continue;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저장된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거리보다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크면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무시함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(Node nxt : adj[now.v])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(dist[nxt.v] &gt; dist[now.v] + nxt.w) {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로직임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dist[nxt.v] = dist[now.v] + nxt.w;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pq.add(new Node(nxt.v, dist[nxt.v]));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1753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4597400"/>
            <a:ext cx="7480300" cy="204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V; i++) sb.append(dist[i] == Integer.MAX_VALUE ? "INF" : dist[i]).append("\n");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System.out.print(sb);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최종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모아서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1753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11400"/>
            <a:ext cx="8369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[V, E] = input[0].split('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K = Number(input[1]);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adj = Array.from({ length: V + 1 }, () =&gt; []);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2; i &lt; E + 2;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[u, v, w]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adj[u].push([v, w]);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dist = Array(V + 1).fill(Infinity);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dist[K]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class MinHeap { // JS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우선순위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직접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필요함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constructor() { this.h = [];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push(v)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this.h.push(v);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let c = this.h.length - 1;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3716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(c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let p = (c - 1) &gt;&gt;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(this.h[p][1] &lt;= this.h[c][1])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[this.h[p], this.h[c]] = [this.h[c], this.h[p]];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 = p;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pop()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(this.h.length === 1) return this.h.pop();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const r = this.h[0];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this.h[0] = this.h.pop();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let p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(p * 2 + 1 &lt; this.h.length)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let l = p * 2 + 1, ri = p * 2 + 2, s = l;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(ri &lt; this.h.length &amp;&amp; this.h[ri][1] &lt; this.h[l][1]) s = ri;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(this.h[p][1] &lt;= this.h[s][1])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[this.h[p], this.h[s]] = [this.h[s], this.h[p]];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 = s;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1753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250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32100"/>
            <a:ext cx="8369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pq = new MinHeap();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pq.push([K, 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(pq.h.length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[now, d] = pq.pop();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if (dist[now] &lt; d) continue;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(const [nxt, w] of adj[now])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(dist[nxt] &gt; dist[now] + w) {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완화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(Relaxation)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수행함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ist[nxt] = dist[n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ow] + w;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pq.push([nxt, dist[nxt]]);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console.log(dist.slice(1).map(v =&gt; v === Infinity ? "INF" : v).join('\n'));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250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37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505200" y="2120900"/>
            <a:ext cx="11290300" cy="726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다익스트라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-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그래프에서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최단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거리를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구하는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1854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250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162300"/>
            <a:ext cx="72517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heapq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input = sys.stdin.readline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m, k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adj = [[] for _ in range(n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range(m):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u, v, w = map(int, input().split())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adj[u].append((v, w))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dist_heaps = [[] for _ in range(n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heapq.heappush(dist_heaps[1], 0)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pq = [(0, 1)]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다익스트라용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우선순위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1100" y="1866900"/>
            <a:ext cx="72517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pq: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d, now = heapq.heappop(pq)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nxt, w in adj[now]: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cost = d + w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len(dist_heaps[nxt]) &lt; k: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저장된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미만이면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그냥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heapq.heappush(dist_heaps[nxt], -cost)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힙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음수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heapq.heappush(pq, (cost, nxt))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elif -dist_heaps[nxt][0] &gt; cost: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기존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경로보다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짧으면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교체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heapq.heappop(dist_heaps[nxt])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heapq.heappush(dist_heaps[nxt], -cost)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heapq.heappush(pq, (cost, nxt))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아니면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경로가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것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len(dist_heaps[i]) &lt; k: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print(-1)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print(-dist_heaps[i][0])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루트가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1854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20066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List&lt;int[]&gt;[] adj = new ArrayList[n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PriorityQueue&lt;Integer&gt;[] distHeaps = new PriorityQueue[n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adj[i] = new ArrayList&lt;&gt;();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distHeaps[i] = new PriorityQueue&lt;&gt;(Collections.reverseOrder());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414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adj[Integer.parseInt(st.nextToken())].add(new int[]{Integer.parseInt(st.nextToken()), Integer.parseInt(st.nextToken())});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PriorityQueue&lt;int[]&gt; pq = new PriorityQueue&lt;&gt;(Comparator.comparingInt(a -&gt; a[1]));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다익스트라용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pq.add(new int[]{1, 0});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distHeaps[1].add(0);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      while (!pq.isEmpty())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int[] curr = pq.poll();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now = curr[0], d = curr[1];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(int[] edge : adj[now])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int nxt = edge[0], cost = d + edge[1];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(distHeaps[nxt].size() &lt; k)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distHeaps[nxt].add(cost);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pq.add(new int[]{nxt, cost});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 else if (distHeaps[nxt].peek() &gt; cost) { # K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번째보다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작으면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distHeaps[nxt].poll();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distHeaps[nxt].add(cost);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pq.add(new int[]{nxt, cost});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18352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06700"/>
            <a:ext cx="72517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 # BFS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deque import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m, k, x = map(int, sys.stdin.readline().split())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graph = [[] for _ in range(n + 1)]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번호가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시작하므로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n+1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range(m):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개수만큼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u, v = map(int, sys.stdin.readline().split())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graph[u].append(v)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단방향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distance = [-1] * (n + 1)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distance[x] = 0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queue = deque([x]) # deque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x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그래프의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표현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1100" y="2209800"/>
            <a:ext cx="72517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queue: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데이터가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now = queue.popleft()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꺼냄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next_node in graph[now]: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연결된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도시들을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distance[next_node] == -1: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distance[next_node] = distance[now] + 1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+ 1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업데이트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queue.append(next_node)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위해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found = False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목표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존재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플래그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 + 1): #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distance[i] == k: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print(i)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해당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found = True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존재함을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not found: # found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False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print(-1) # -1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1854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4254500"/>
            <a:ext cx="7480300" cy="2743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sb.append(distHeaps[i].size() &lt; k ? -1 : distHeaps[i].peek()).append("\n");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System.out.print(sb);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1854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790700"/>
            <a:ext cx="8369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fs.readFileSync(0).toString().trim().split('\n');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m, k] = input[0].split('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adj = Array.from({ length: n + 1 }, () =&gt; []);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[u, v, w]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adj[u].push([v, w]);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class Heap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다익스트라용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필요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constructor(comp) { this.h = []; this.comp = comp;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push(v)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this.h.push(v);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let c = this.h.length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(c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let p = (c - 1) &gt;&gt;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(this.comp(this.h[p], this.h[c]))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[this.h[p], this.h[c]] = [this.h[c], this.h[p]];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 = p;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028700"/>
            <a:ext cx="7480300" cy="826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pop()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(this.h.length &lt;= 1) return this.h.pop();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const r = this.h[0];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this.h[0] = this.h.pop();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let p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(p * 2 + 1 &lt; this.h.length)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let l = p * 2 + 1, ri = p * 2 + 2, s = l;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(ri &lt; this.h.length &amp;&amp; this.comp(this.h[ri], this.h[l])) s = ri;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(this.comp(this.h[p], this.h[s])) break;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[this.h[p], this.h[s]] = [this.h[s], this.h[p]];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p = s;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peek() { return this.h[0];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size() { return this.h.length;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distHeaps = Array.from({ length: n + 1 }, () =&gt; new Heap((a, b) =&gt; a &gt; b));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pq = new Heap((a, b) =&gt; a[1] &lt; b[1]);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다익스트라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최소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힙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distHeaps[1].push(0);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pq.push([1, 0]);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1854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68500"/>
            <a:ext cx="8369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(pq.size() &gt; 0)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[now, d] = pq.pop();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(const [nxt, w] of adj[now])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const cost = d + w;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(distHeaps[nxt].size() &lt; k)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distHeaps[nxt].push(cost);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pq.push([nxt, cost]);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 else if (distHeaps[nxt].peek() &gt; cost)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distHeaps[nxt].pop();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distHeaps[nxt].push(cost);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pq.push([nxt, cost]);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ans = '';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ans += (distHeaps[i].size() &lt; k ? -1 : distHeaps[i].peek()) + '\n';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process.stdout.write(ans);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다익스트라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557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AI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프롬프트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활용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504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43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517900"/>
            <a:ext cx="83693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1.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(Topological Sort)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이란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정확히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무엇인가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정점들을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관계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맞게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일렬로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나열하는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방식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2. 2252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문제는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사이클이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없는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입력만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주어진다고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보장할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만약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사이클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존재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여부를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판별해야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한다면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코드를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어떻게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수정해야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하는가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수행한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result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길이를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확인하면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3.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정렬은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어떤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종류의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그래프에서만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가능한가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  DAG (Directed Acyclic Graph),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방향성이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있으며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사이클이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에서만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가능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4.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정렬을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구현하는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다른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방법도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있는가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DFS(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우선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방법이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5.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풀이의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복잡도와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공간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복잡도는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어떻게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되는가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노드의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V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문제에서는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N),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E 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문제에서는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M)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라고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복잡도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: $O(V + E),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복잡도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: O(V + 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3175000"/>
            <a:ext cx="74803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6.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정렬은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실제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컴퓨터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공학에서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어떤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분야에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사용되는가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관계가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작업의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순서를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정하는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대부분의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문제에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7.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(Queue)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대신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스택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(Stack)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사용해도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되는가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대신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스택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(Stack)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사용해도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자체는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8.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왜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파이썬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코드에서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큐를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구현할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일반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(list)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아닌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    collections.deque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사용했는가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성능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9.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문제에서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그래프를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표현할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행렬이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아닌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인접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리스트를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사용하는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이유는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무엇인가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메모리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복잡도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효율성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때문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10.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만약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가능한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'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'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세우기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)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순서를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전부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출력하라고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하면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어떻게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해야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true" i="false" u="none" strike="noStrike">
                <a:solidFill>
                  <a:srgbClr val="595959"/>
                </a:solidFill>
                <a:ea typeface="Pretendard Regular"/>
              </a:rPr>
              <a:t>하는가</a:t>
            </a:r>
            <a:r>
              <a:rPr lang="en-US" sz="1800" b="true" i="false" u="none" strike="noStrike">
                <a:solidFill>
                  <a:srgbClr val="595959"/>
                </a:solidFill>
                <a:latin typeface="Pretendard Regular"/>
              </a:rPr>
              <a:t>?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-&gt;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단순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정렬보다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훨씬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복잡한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문제이며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백트래킹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알고리즘을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사용해야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위상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정렬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sp>
        <p:nvSpPr>
          <p:cNvPr name="TextBox 5" id="5"/>
          <p:cNvSpPr txBox="true"/>
          <p:nvPr/>
        </p:nvSpPr>
        <p:spPr>
          <a:xfrm rot="0">
            <a:off x="1054100" y="1384300"/>
            <a:ext cx="11760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6000" y="1993900"/>
            <a:ext cx="12420600" cy="452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이상으로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7, 8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그래프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발표를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마칩니다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감사합니다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!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18352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18415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속도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x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ArrayList&lt;Integer&gt;[] graph = new ArrayList[n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 //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graph[i] = new ArrayList&lt;&gt;();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객체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384300"/>
            <a:ext cx="74803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u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출발지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v = Integer.parseInt(st.nextToken());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도착지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graph[u].add(v);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단방향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distance = new int[n + 1];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Arrays.fill(distance, -1);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distance[x]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Queue&lt;Integer&gt; q = new LinkedList&lt;&gt;();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정수형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선언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q.add(x);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while (!q.isEmpty())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비어있지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수행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int now = q.poll();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꺼냄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for (int next : graph[now])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인접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(distance[next] == -1)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distance[next] = distance[now] + 1;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q.add(next);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그래프의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표현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18352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575800"/>
            <a:ext cx="28194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16000" y="3390900"/>
            <a:ext cx="7480300" cy="4457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StringBuilder sb = new StringBuilder();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boolean check = false;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존재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체크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확인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(distance[i] == k)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발견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sb.append(i).append("\n");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번호와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줄바꿈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check = true;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존재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(!check) System.out.println(-1);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존재하지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않으면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-1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else System.out.print(sb.toString());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쌓아둔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42900"/>
            <a:ext cx="153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그래프의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표현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18352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54300"/>
            <a:ext cx="8369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이용해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받음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m, k, x] = input[0].split('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graph = Array.from({ length: n + 1 }, () =&gt; []);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m;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개수만큼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(!input[i]) break;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없으면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[u, v] = input[i].split(' ').map(Number);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graph[u].push(v);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단방향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distance = new Array(n + 1).fill(-1);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측정용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distance[x]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queue = [x];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head = 0;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앞부분을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가리킬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인덱스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193800"/>
            <a:ext cx="7480300" cy="791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while (head &lt; queue.length)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처리할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데이터가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남은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동안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const now = queue[head++];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도시를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꺼내고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인덱스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증가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for (const next of graph[now])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연결된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if (distance[next] === -1) {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첫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distance[next] = distance[now] + 1;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거리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합산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queue.push(next); //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result = [];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답을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담을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검사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(distance[i] === k)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거리가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도시라면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result.push(i);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(result.length &gt; 0)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console.log(result.join('\n'));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줄바꿈으로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연결하여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 else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결과가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없는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경우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console.log(-1); // -1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3429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그래프의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표현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9575800"/>
            <a:ext cx="27813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527300" y="2120900"/>
            <a:ext cx="13246100" cy="7264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그래프의</a:t>
            </a:r>
            <a:r>
              <a:rPr lang="en-US" sz="5200" b="false" i="false" u="none" strike="noStrike">
                <a:solidFill>
                  <a:srgbClr val="3452F0"/>
                </a:solidFill>
                <a:latin typeface="Pretendard ExtraBold"/>
              </a:rPr>
              <a:t>  </a:t>
            </a: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표현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- 1707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1707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Pyt</a:t>
            </a:r>
            <a:r>
              <a:rPr lang="en-US" sz="3400" b="false" i="false" u="none" strike="noStrike">
                <a:solidFill>
                  <a:srgbClr val="3452F0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20900"/>
            <a:ext cx="72517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 # BFS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deque import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k_str = sys.stdin.readline().strip()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if k_str: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비어있지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않으면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k = int(k_str)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else: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비어있으면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exit()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종료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range(k): # k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v, e = map(int, sys.stdin.readline().split())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공백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기준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 = [[] for _ in range(v + 1)] # v+1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_ in range(e):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간선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개수만큼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u, addr_v = map(int, sys.stdin.readline().split())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연결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graph[u].append(addr_v)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무방향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그래프이므로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양방향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graph[addr_v].append(u)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방향도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visited = [0] * (v + 1) # v+1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0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으로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초기화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is_bipartite = True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여부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플래그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설정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000" y="368300"/>
            <a:ext cx="28067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그래프의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표현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071100" y="1003300"/>
            <a:ext cx="7251700" cy="8293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i in range(1, v + 1): #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v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순회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not is_bipartite: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그래프가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아님이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판명되면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break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visited[i] == 0: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아직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방문하지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않은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정점이라면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queue = deque([i]) # BFS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생성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삽입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visited[i] = 1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색상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지정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while queue: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때까지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now = queue.popleft()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노드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for next_node in graph[now]: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if visited[next_node] == 0: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전이라면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다른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색상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칠하기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visited[next_node] = 3 - visited[now]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색상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전환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및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queue.append(next_node)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추가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elif visited[next_node] == visited[now]: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방문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완료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같은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색상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is_bipartite = False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이분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그래프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아님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표시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    break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탐색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if not is_bipartite: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내부에서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실패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시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                 break #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큐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반복</a:t>
            </a: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3452F0"/>
                </a:solidFill>
                <a:ea typeface="Pretendard Regular"/>
              </a:rPr>
              <a:t>중단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3452F0"/>
                </a:solidFill>
                <a:latin typeface="Pretendard Regular"/>
              </a:rPr>
              <a:t>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  if is_biparti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te: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플래그가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True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print("YES") # YES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else: # False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print("NO") # NO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출력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